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6"/>
  </p:notesMasterIdLst>
  <p:sldIdLst>
    <p:sldId id="334" r:id="rId4"/>
    <p:sldId id="300" r:id="rId5"/>
    <p:sldId id="328" r:id="rId6"/>
    <p:sldId id="338" r:id="rId7"/>
    <p:sldId id="339" r:id="rId8"/>
    <p:sldId id="342" r:id="rId9"/>
    <p:sldId id="343" r:id="rId10"/>
    <p:sldId id="344" r:id="rId11"/>
    <p:sldId id="341" r:id="rId12"/>
    <p:sldId id="326" r:id="rId13"/>
    <p:sldId id="331" r:id="rId14"/>
    <p:sldId id="340" r:id="rId15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85C3"/>
    <a:srgbClr val="FFFFFF"/>
    <a:srgbClr val="3E56A3"/>
    <a:srgbClr val="2C489A"/>
    <a:srgbClr val="2C489B"/>
    <a:srgbClr val="2B4A99"/>
    <a:srgbClr val="4466A2"/>
    <a:srgbClr val="2F5597"/>
    <a:srgbClr val="3E57A3"/>
    <a:srgbClr val="3F57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91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690" y="66"/>
      </p:cViewPr>
      <p:guideLst>
        <p:guide orient="horz" pos="22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gs" Target="tags/tag73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6" Type="http://schemas.openxmlformats.org/officeDocument/2006/relationships/slideLayout" Target="../slideLayouts/slideLayout12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6" Type="http://schemas.openxmlformats.org/officeDocument/2006/relationships/slideLayout" Target="../slideLayouts/slideLayout1.xml"/><Relationship Id="rId25" Type="http://schemas.openxmlformats.org/officeDocument/2006/relationships/tags" Target="../tags/tag48.xml"/><Relationship Id="rId24" Type="http://schemas.openxmlformats.org/officeDocument/2006/relationships/tags" Target="../tags/tag47.xml"/><Relationship Id="rId23" Type="http://schemas.openxmlformats.org/officeDocument/2006/relationships/tags" Target="../tags/tag46.xml"/><Relationship Id="rId22" Type="http://schemas.openxmlformats.org/officeDocument/2006/relationships/tags" Target="../tags/tag45.xml"/><Relationship Id="rId21" Type="http://schemas.openxmlformats.org/officeDocument/2006/relationships/tags" Target="../tags/tag44.xml"/><Relationship Id="rId20" Type="http://schemas.openxmlformats.org/officeDocument/2006/relationships/tags" Target="../tags/tag43.xml"/><Relationship Id="rId2" Type="http://schemas.openxmlformats.org/officeDocument/2006/relationships/tags" Target="../tags/tag25.xml"/><Relationship Id="rId19" Type="http://schemas.openxmlformats.org/officeDocument/2006/relationships/tags" Target="../tags/tag42.xml"/><Relationship Id="rId18" Type="http://schemas.openxmlformats.org/officeDocument/2006/relationships/tags" Target="../tags/tag41.xml"/><Relationship Id="rId17" Type="http://schemas.openxmlformats.org/officeDocument/2006/relationships/tags" Target="../tags/tag40.xml"/><Relationship Id="rId16" Type="http://schemas.openxmlformats.org/officeDocument/2006/relationships/tags" Target="../tags/tag39.xml"/><Relationship Id="rId15" Type="http://schemas.openxmlformats.org/officeDocument/2006/relationships/tags" Target="../tags/tag38.xml"/><Relationship Id="rId14" Type="http://schemas.openxmlformats.org/officeDocument/2006/relationships/tags" Target="../tags/tag37.xml"/><Relationship Id="rId13" Type="http://schemas.openxmlformats.org/officeDocument/2006/relationships/tags" Target="../tags/tag36.xml"/><Relationship Id="rId12" Type="http://schemas.openxmlformats.org/officeDocument/2006/relationships/tags" Target="../tags/tag35.xml"/><Relationship Id="rId11" Type="http://schemas.openxmlformats.org/officeDocument/2006/relationships/tags" Target="../tags/tag34.xml"/><Relationship Id="rId10" Type="http://schemas.openxmlformats.org/officeDocument/2006/relationships/tags" Target="../tags/tag33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56.xml"/><Relationship Id="rId8" Type="http://schemas.openxmlformats.org/officeDocument/2006/relationships/tags" Target="../tags/tag55.xml"/><Relationship Id="rId7" Type="http://schemas.openxmlformats.org/officeDocument/2006/relationships/tags" Target="../tags/tag54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6" Type="http://schemas.openxmlformats.org/officeDocument/2006/relationships/slideLayout" Target="../slideLayouts/slideLayout1.xml"/><Relationship Id="rId25" Type="http://schemas.openxmlformats.org/officeDocument/2006/relationships/tags" Target="../tags/tag72.xml"/><Relationship Id="rId24" Type="http://schemas.openxmlformats.org/officeDocument/2006/relationships/tags" Target="../tags/tag71.xml"/><Relationship Id="rId23" Type="http://schemas.openxmlformats.org/officeDocument/2006/relationships/tags" Target="../tags/tag70.xml"/><Relationship Id="rId22" Type="http://schemas.openxmlformats.org/officeDocument/2006/relationships/tags" Target="../tags/tag69.xml"/><Relationship Id="rId21" Type="http://schemas.openxmlformats.org/officeDocument/2006/relationships/tags" Target="../tags/tag68.xml"/><Relationship Id="rId20" Type="http://schemas.openxmlformats.org/officeDocument/2006/relationships/tags" Target="../tags/tag67.xml"/><Relationship Id="rId2" Type="http://schemas.openxmlformats.org/officeDocument/2006/relationships/tags" Target="../tags/tag49.xml"/><Relationship Id="rId19" Type="http://schemas.openxmlformats.org/officeDocument/2006/relationships/tags" Target="../tags/tag66.xml"/><Relationship Id="rId18" Type="http://schemas.openxmlformats.org/officeDocument/2006/relationships/tags" Target="../tags/tag65.xml"/><Relationship Id="rId17" Type="http://schemas.openxmlformats.org/officeDocument/2006/relationships/tags" Target="../tags/tag64.xml"/><Relationship Id="rId16" Type="http://schemas.openxmlformats.org/officeDocument/2006/relationships/tags" Target="../tags/tag63.xml"/><Relationship Id="rId15" Type="http://schemas.openxmlformats.org/officeDocument/2006/relationships/tags" Target="../tags/tag62.xml"/><Relationship Id="rId14" Type="http://schemas.openxmlformats.org/officeDocument/2006/relationships/tags" Target="../tags/tag61.xml"/><Relationship Id="rId13" Type="http://schemas.openxmlformats.org/officeDocument/2006/relationships/tags" Target="../tags/tag60.xml"/><Relationship Id="rId12" Type="http://schemas.openxmlformats.org/officeDocument/2006/relationships/tags" Target="../tags/tag59.xml"/><Relationship Id="rId11" Type="http://schemas.openxmlformats.org/officeDocument/2006/relationships/tags" Target="../tags/tag58.xml"/><Relationship Id="rId10" Type="http://schemas.openxmlformats.org/officeDocument/2006/relationships/tags" Target="../tags/tag5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663065" y="1995170"/>
            <a:ext cx="10528300" cy="1452880"/>
            <a:chOff x="2619" y="3142"/>
            <a:chExt cx="16580" cy="2288"/>
          </a:xfrm>
          <a:solidFill>
            <a:srgbClr val="3C85C3">
              <a:alpha val="70000"/>
            </a:srgbClr>
          </a:solidFill>
        </p:grpSpPr>
        <p:sp>
          <p:nvSpPr>
            <p:cNvPr id="3" name="五边形 2"/>
            <p:cNvSpPr/>
            <p:nvPr/>
          </p:nvSpPr>
          <p:spPr>
            <a:xfrm rot="10800000">
              <a:off x="2619" y="3142"/>
              <a:ext cx="16095" cy="2288"/>
            </a:xfrm>
            <a:prstGeom prst="homePlate">
              <a:avLst>
                <a:gd name="adj" fmla="val 35482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89" name="五边形 88"/>
            <p:cNvSpPr/>
            <p:nvPr/>
          </p:nvSpPr>
          <p:spPr>
            <a:xfrm rot="10800000">
              <a:off x="18849" y="3142"/>
              <a:ext cx="351" cy="2288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sp>
        <p:nvSpPr>
          <p:cNvPr id="4" name="TextBox 20"/>
          <p:cNvSpPr txBox="1"/>
          <p:nvPr/>
        </p:nvSpPr>
        <p:spPr>
          <a:xfrm>
            <a:off x="3181350" y="2395220"/>
            <a:ext cx="8399780" cy="706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案例名称（楷体</a:t>
            </a:r>
            <a:r>
              <a:rPr lang="en-US" altLang="zh-CN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36-44</a:t>
            </a:r>
            <a:r>
              <a:rPr lang="zh-CN" altLang="en-US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</a:t>
            </a:r>
            <a:r>
              <a:rPr lang="en-US" altLang="zh-CN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 </a:t>
            </a:r>
            <a:r>
              <a:rPr lang="zh-CN" altLang="en-US" sz="4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加粗居中）</a:t>
            </a:r>
            <a:endParaRPr lang="zh-CN" altLang="en-US" sz="4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70" name="TextBox 20"/>
          <p:cNvSpPr txBox="1"/>
          <p:nvPr/>
        </p:nvSpPr>
        <p:spPr>
          <a:xfrm>
            <a:off x="4680585" y="4818380"/>
            <a:ext cx="6762750" cy="8299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北京市海淀区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A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中学(单位：楷体24号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 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加粗居中)</a:t>
            </a:r>
            <a:endParaRPr lang="zh-CN" altLang="en-US" sz="24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  <a:p>
            <a:endParaRPr lang="en-US" altLang="zh-CN" sz="2400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71" name="TextBox 20"/>
          <p:cNvSpPr txBox="1"/>
          <p:nvPr/>
        </p:nvSpPr>
        <p:spPr>
          <a:xfrm>
            <a:off x="4956810" y="4224020"/>
            <a:ext cx="723455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       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张三 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(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姓名：楷体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24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 </a:t>
            </a:r>
            <a:r>
              <a:rPr lang="zh-CN" altLang="en-US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加粗居中</a:t>
            </a:r>
            <a:r>
              <a:rPr lang="en-US" altLang="zh-CN" sz="24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)</a:t>
            </a:r>
            <a:endParaRPr lang="en-US" altLang="zh-CN" sz="24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-9525" y="922020"/>
            <a:ext cx="9378315" cy="405130"/>
            <a:chOff x="-15" y="1452"/>
            <a:chExt cx="14769" cy="638"/>
          </a:xfrm>
        </p:grpSpPr>
        <p:sp>
          <p:nvSpPr>
            <p:cNvPr id="2" name="TextBox 20"/>
            <p:cNvSpPr txBox="1"/>
            <p:nvPr/>
          </p:nvSpPr>
          <p:spPr>
            <a:xfrm>
              <a:off x="546" y="1452"/>
              <a:ext cx="14208" cy="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应用场景</a:t>
              </a:r>
              <a:r>
                <a:rPr lang="en-US" altLang="zh-CN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:</a:t>
              </a:r>
              <a:r>
                <a:rPr lang="zh-CN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主场景</a:t>
              </a:r>
              <a:r>
                <a:rPr lang="en-US" altLang="zh-CN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-</a:t>
              </a:r>
              <a:r>
                <a:rPr lang="zh-CN" altLang="en-US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场景示例（楷体</a:t>
              </a:r>
              <a:r>
                <a:rPr lang="en-US" altLang="zh-CN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20</a:t>
              </a:r>
              <a:r>
                <a:rPr lang="zh-CN" altLang="en-US" sz="2000" spc="100" dirty="0">
                  <a:solidFill>
                    <a:schemeClr val="bg1"/>
                  </a:solidFill>
                  <a:latin typeface="楷体" charset="0"/>
                  <a:ea typeface="楷体" charset="0"/>
                  <a:cs typeface="楷体" charset="0"/>
                </a:rPr>
                <a:t>号）</a:t>
              </a:r>
              <a:endParaRPr lang="zh-CN" altLang="en-US" sz="2000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endParaRPr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-15" y="2090"/>
              <a:ext cx="8481" cy="0"/>
            </a:xfrm>
            <a:prstGeom prst="line">
              <a:avLst/>
            </a:prstGeom>
            <a:ln w="25400">
              <a:solidFill>
                <a:srgbClr val="3C85C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五边形 8"/>
            <p:cNvSpPr/>
            <p:nvPr/>
          </p:nvSpPr>
          <p:spPr>
            <a:xfrm>
              <a:off x="0" y="1526"/>
              <a:ext cx="513" cy="564"/>
            </a:xfrm>
            <a:prstGeom prst="homePlate">
              <a:avLst>
                <a:gd name="adj" fmla="val 28927"/>
              </a:avLst>
            </a:prstGeom>
            <a:solidFill>
              <a:srgbClr val="3C85C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一、点击此处添加小标题（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黑体" panose="02010609060101010101" charset="-122"/>
                <a:ea typeface="黑体" panose="02010609060101010101" charset="-122"/>
              </a:rPr>
              <a:t>成效与经验</a:t>
            </a:r>
            <a:endParaRPr lang="zh-CN" altLang="en-US" sz="2400" b="1" spc="100" dirty="0">
              <a:solidFill>
                <a:srgbClr val="2C489B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二、点击此处添加小标题（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黑体" panose="02010609060101010101" charset="-122"/>
                <a:ea typeface="黑体" panose="02010609060101010101" charset="-122"/>
              </a:rPr>
              <a:t>成效与经验</a:t>
            </a:r>
            <a:endParaRPr lang="zh-CN" altLang="en-US" sz="2400" b="1" spc="100" dirty="0">
              <a:solidFill>
                <a:srgbClr val="2C489B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idx="13"/>
          </p:nvPr>
        </p:nvSpPr>
        <p:spPr>
          <a:xfrm>
            <a:off x="4960773" y="2474136"/>
            <a:ext cx="5633085" cy="16516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7200" b="1" spc="100" dirty="0">
                <a:solidFill>
                  <a:schemeClr val="bg1"/>
                </a:solidFill>
                <a:latin typeface="楷体" charset="0"/>
                <a:ea typeface="楷体" charset="0"/>
              </a:rPr>
              <a:t>谢谢！</a:t>
            </a:r>
            <a:endParaRPr lang="zh-CN" altLang="en-US" sz="7200" b="1" spc="100" dirty="0">
              <a:solidFill>
                <a:schemeClr val="bg1"/>
              </a:solidFill>
              <a:latin typeface="楷体" charset="0"/>
              <a:ea typeface="楷体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2997835" y="1392555"/>
            <a:ext cx="8003540" cy="536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</a:rPr>
              <a:t>1. 点击此处添加（楷体</a:t>
            </a:r>
            <a:r>
              <a:rPr lang="en-US" altLang="zh-CN" sz="24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</a:rPr>
              <a:t>20-32</a:t>
            </a:r>
            <a:r>
              <a:rPr lang="zh-CN" altLang="en-US" sz="24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</a:rPr>
              <a:t>号）</a:t>
            </a:r>
            <a:endParaRPr lang="zh-CN" altLang="en-US" sz="2400" spc="100" dirty="0">
              <a:solidFill>
                <a:schemeClr val="tx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3425"/>
              <a:ext cx="1663" cy="40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4000" dirty="0">
                  <a:latin typeface="黑体" panose="02010609060101010101" charset="-122"/>
                  <a:ea typeface="黑体" panose="02010609060101010101" charset="-122"/>
                  <a:sym typeface="+mn-ea"/>
                </a:rPr>
                <a:t>案例概述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3080"/>
              <a:ext cx="1663" cy="4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4000" dirty="0"/>
                <a:t>过程与方法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sp>
        <p:nvSpPr>
          <p:cNvPr id="36" name="TextBox 20"/>
          <p:cNvSpPr txBox="1"/>
          <p:nvPr>
            <p:custDataLst>
              <p:tags r:id="rId2"/>
            </p:custDataLst>
          </p:nvPr>
        </p:nvSpPr>
        <p:spPr>
          <a:xfrm>
            <a:off x="4656657" y="1520823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 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楷体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26-32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号加粗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7" name="TextBox 20"/>
          <p:cNvSpPr txBox="1"/>
          <p:nvPr>
            <p:custDataLst>
              <p:tags r:id="rId3"/>
            </p:custDataLst>
          </p:nvPr>
        </p:nvSpPr>
        <p:spPr>
          <a:xfrm>
            <a:off x="4656657" y="2659512"/>
            <a:ext cx="6974772" cy="891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小标题数量位置</a:t>
            </a:r>
            <a:r>
              <a:rPr 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自行调整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8" name="TextBox 20"/>
          <p:cNvSpPr txBox="1"/>
          <p:nvPr>
            <p:custDataLst>
              <p:tags r:id="rId4"/>
            </p:custDataLst>
          </p:nvPr>
        </p:nvSpPr>
        <p:spPr>
          <a:xfrm>
            <a:off x="4656657" y="3798201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9" name="TextBox 20"/>
          <p:cNvSpPr txBox="1"/>
          <p:nvPr>
            <p:custDataLst>
              <p:tags r:id="rId5"/>
            </p:custDataLst>
          </p:nvPr>
        </p:nvSpPr>
        <p:spPr>
          <a:xfrm>
            <a:off x="4656657" y="4965464"/>
            <a:ext cx="6974772" cy="1291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.......</a:t>
            </a:r>
            <a:endParaRPr lang="zh-CN" altLang="en-US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40" name="组合 39"/>
          <p:cNvGrpSpPr/>
          <p:nvPr>
            <p:custDataLst>
              <p:tags r:id="rId6"/>
            </p:custDataLst>
          </p:nvPr>
        </p:nvGrpSpPr>
        <p:grpSpPr>
          <a:xfrm>
            <a:off x="3532085" y="1370965"/>
            <a:ext cx="682625" cy="683260"/>
            <a:chOff x="3162416" y="1535627"/>
            <a:chExt cx="923809" cy="924143"/>
          </a:xfrm>
        </p:grpSpPr>
        <p:grpSp>
          <p:nvGrpSpPr>
            <p:cNvPr id="42" name="组合 41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46" name="同心圆 45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椭圆 46"/>
                <p:cNvSpPr/>
                <p:nvPr>
                  <p:custDataLst>
                    <p:tags r:id="rId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45" name="椭圆 44"/>
              <p:cNvSpPr/>
              <p:nvPr>
                <p:custDataLst>
                  <p:tags r:id="rId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43" name="TextBox 20"/>
            <p:cNvSpPr txBox="1"/>
            <p:nvPr>
              <p:custDataLst>
                <p:tags r:id="rId10"/>
              </p:custDataLst>
            </p:nvPr>
          </p:nvSpPr>
          <p:spPr>
            <a:xfrm>
              <a:off x="3299266" y="1703540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一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8" name="组合 47"/>
          <p:cNvGrpSpPr/>
          <p:nvPr>
            <p:custDataLst>
              <p:tags r:id="rId11"/>
            </p:custDataLst>
          </p:nvPr>
        </p:nvGrpSpPr>
        <p:grpSpPr>
          <a:xfrm>
            <a:off x="3532085" y="2524125"/>
            <a:ext cx="682625" cy="683260"/>
            <a:chOff x="3162416" y="1535627"/>
            <a:chExt cx="923809" cy="924143"/>
          </a:xfrm>
        </p:grpSpPr>
        <p:grpSp>
          <p:nvGrpSpPr>
            <p:cNvPr id="49" name="组合 48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1" name="组合 50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53" name="同心圆 52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椭圆 53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2" name="椭圆 51"/>
              <p:cNvSpPr/>
              <p:nvPr>
                <p:custDataLst>
                  <p:tags r:id="rId1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0" name="TextBox 20"/>
            <p:cNvSpPr txBox="1"/>
            <p:nvPr>
              <p:custDataLst>
                <p:tags r:id="rId1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二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>
            <p:custDataLst>
              <p:tags r:id="rId16"/>
            </p:custDataLst>
          </p:nvPr>
        </p:nvGrpSpPr>
        <p:grpSpPr>
          <a:xfrm>
            <a:off x="3532085" y="3676650"/>
            <a:ext cx="682625" cy="683260"/>
            <a:chOff x="3162416" y="1535627"/>
            <a:chExt cx="923809" cy="924143"/>
          </a:xfrm>
        </p:grpSpPr>
        <p:grpSp>
          <p:nvGrpSpPr>
            <p:cNvPr id="56" name="组合 55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0" name="同心圆 59"/>
                <p:cNvSpPr/>
                <p:nvPr>
                  <p:custDataLst>
                    <p:tags r:id="rId1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椭圆 60"/>
                <p:cNvSpPr/>
                <p:nvPr>
                  <p:custDataLst>
                    <p:tags r:id="rId1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9" name="椭圆 58"/>
              <p:cNvSpPr/>
              <p:nvPr>
                <p:custDataLst>
                  <p:tags r:id="rId1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7" name="TextBox 20"/>
            <p:cNvSpPr txBox="1"/>
            <p:nvPr>
              <p:custDataLst>
                <p:tags r:id="rId20"/>
              </p:custDataLst>
            </p:nvPr>
          </p:nvSpPr>
          <p:spPr>
            <a:xfrm>
              <a:off x="329926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三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2" name="组合 61"/>
          <p:cNvGrpSpPr/>
          <p:nvPr>
            <p:custDataLst>
              <p:tags r:id="rId21"/>
            </p:custDataLst>
          </p:nvPr>
        </p:nvGrpSpPr>
        <p:grpSpPr>
          <a:xfrm>
            <a:off x="3532085" y="4829175"/>
            <a:ext cx="682625" cy="683260"/>
            <a:chOff x="3162416" y="1535627"/>
            <a:chExt cx="923809" cy="924143"/>
          </a:xfrm>
        </p:grpSpPr>
        <p:grpSp>
          <p:nvGrpSpPr>
            <p:cNvPr id="63" name="组合 62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66" name="组合 65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8" name="同心圆 67"/>
                <p:cNvSpPr/>
                <p:nvPr>
                  <p:custDataLst>
                    <p:tags r:id="rId2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椭圆 70"/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67" name="椭圆 66"/>
              <p:cNvSpPr/>
              <p:nvPr>
                <p:custDataLst>
                  <p:tags r:id="rId2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65" name="TextBox 20"/>
            <p:cNvSpPr txBox="1"/>
            <p:nvPr>
              <p:custDataLst>
                <p:tags r:id="rId2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四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一、点击此处添加小标题（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黑体" panose="02010609060101010101" charset="-122"/>
                <a:ea typeface="黑体" panose="02010609060101010101" charset="-122"/>
              </a:rPr>
              <a:t>过程与方法</a:t>
            </a:r>
            <a:endParaRPr lang="zh-CN" altLang="en-US" sz="2400" b="1" spc="100" dirty="0">
              <a:solidFill>
                <a:srgbClr val="2C489B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二、点击此处添加小标题（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黑体" panose="02010609060101010101" charset="-122"/>
                <a:ea typeface="黑体" panose="02010609060101010101" charset="-122"/>
              </a:rPr>
              <a:t>过程与方法</a:t>
            </a:r>
            <a:endParaRPr lang="zh-CN" altLang="en-US" sz="2400" b="1" spc="100" dirty="0">
              <a:solidFill>
                <a:srgbClr val="2C489B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2563"/>
              <a:ext cx="1663" cy="59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4000" dirty="0"/>
                <a:t>规范应用说明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sp>
        <p:nvSpPr>
          <p:cNvPr id="36" name="TextBox 20"/>
          <p:cNvSpPr txBox="1"/>
          <p:nvPr>
            <p:custDataLst>
              <p:tags r:id="rId2"/>
            </p:custDataLst>
          </p:nvPr>
        </p:nvSpPr>
        <p:spPr>
          <a:xfrm>
            <a:off x="4656657" y="1520823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 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楷体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26-32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号加粗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7" name="TextBox 20"/>
          <p:cNvSpPr txBox="1"/>
          <p:nvPr>
            <p:custDataLst>
              <p:tags r:id="rId3"/>
            </p:custDataLst>
          </p:nvPr>
        </p:nvSpPr>
        <p:spPr>
          <a:xfrm>
            <a:off x="4656657" y="2659512"/>
            <a:ext cx="6974772" cy="891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小标题数量位置</a:t>
            </a:r>
            <a:r>
              <a:rPr 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自行调整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8" name="TextBox 20"/>
          <p:cNvSpPr txBox="1"/>
          <p:nvPr>
            <p:custDataLst>
              <p:tags r:id="rId4"/>
            </p:custDataLst>
          </p:nvPr>
        </p:nvSpPr>
        <p:spPr>
          <a:xfrm>
            <a:off x="4656657" y="3798201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9" name="TextBox 20"/>
          <p:cNvSpPr txBox="1"/>
          <p:nvPr>
            <p:custDataLst>
              <p:tags r:id="rId5"/>
            </p:custDataLst>
          </p:nvPr>
        </p:nvSpPr>
        <p:spPr>
          <a:xfrm>
            <a:off x="4656657" y="4965464"/>
            <a:ext cx="6974772" cy="1291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.......</a:t>
            </a:r>
            <a:endParaRPr lang="zh-CN" altLang="en-US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40" name="组合 39"/>
          <p:cNvGrpSpPr/>
          <p:nvPr>
            <p:custDataLst>
              <p:tags r:id="rId6"/>
            </p:custDataLst>
          </p:nvPr>
        </p:nvGrpSpPr>
        <p:grpSpPr>
          <a:xfrm>
            <a:off x="3532085" y="1370965"/>
            <a:ext cx="682625" cy="683260"/>
            <a:chOff x="3162416" y="1535627"/>
            <a:chExt cx="923809" cy="924143"/>
          </a:xfrm>
        </p:grpSpPr>
        <p:grpSp>
          <p:nvGrpSpPr>
            <p:cNvPr id="42" name="组合 41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46" name="同心圆 45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椭圆 46"/>
                <p:cNvSpPr/>
                <p:nvPr>
                  <p:custDataLst>
                    <p:tags r:id="rId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45" name="椭圆 44"/>
              <p:cNvSpPr/>
              <p:nvPr>
                <p:custDataLst>
                  <p:tags r:id="rId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43" name="TextBox 20"/>
            <p:cNvSpPr txBox="1"/>
            <p:nvPr>
              <p:custDataLst>
                <p:tags r:id="rId10"/>
              </p:custDataLst>
            </p:nvPr>
          </p:nvSpPr>
          <p:spPr>
            <a:xfrm>
              <a:off x="3299266" y="1703540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一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8" name="组合 47"/>
          <p:cNvGrpSpPr/>
          <p:nvPr>
            <p:custDataLst>
              <p:tags r:id="rId11"/>
            </p:custDataLst>
          </p:nvPr>
        </p:nvGrpSpPr>
        <p:grpSpPr>
          <a:xfrm>
            <a:off x="3532085" y="2524125"/>
            <a:ext cx="682625" cy="683260"/>
            <a:chOff x="3162416" y="1535627"/>
            <a:chExt cx="923809" cy="924143"/>
          </a:xfrm>
        </p:grpSpPr>
        <p:grpSp>
          <p:nvGrpSpPr>
            <p:cNvPr id="49" name="组合 48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1" name="组合 50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53" name="同心圆 52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椭圆 53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2" name="椭圆 51"/>
              <p:cNvSpPr/>
              <p:nvPr>
                <p:custDataLst>
                  <p:tags r:id="rId1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0" name="TextBox 20"/>
            <p:cNvSpPr txBox="1"/>
            <p:nvPr>
              <p:custDataLst>
                <p:tags r:id="rId1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二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>
            <p:custDataLst>
              <p:tags r:id="rId16"/>
            </p:custDataLst>
          </p:nvPr>
        </p:nvGrpSpPr>
        <p:grpSpPr>
          <a:xfrm>
            <a:off x="3532085" y="3676650"/>
            <a:ext cx="682625" cy="683260"/>
            <a:chOff x="3162416" y="1535627"/>
            <a:chExt cx="923809" cy="924143"/>
          </a:xfrm>
        </p:grpSpPr>
        <p:grpSp>
          <p:nvGrpSpPr>
            <p:cNvPr id="56" name="组合 55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0" name="同心圆 59"/>
                <p:cNvSpPr/>
                <p:nvPr>
                  <p:custDataLst>
                    <p:tags r:id="rId1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椭圆 60"/>
                <p:cNvSpPr/>
                <p:nvPr>
                  <p:custDataLst>
                    <p:tags r:id="rId1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9" name="椭圆 58"/>
              <p:cNvSpPr/>
              <p:nvPr>
                <p:custDataLst>
                  <p:tags r:id="rId1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7" name="TextBox 20"/>
            <p:cNvSpPr txBox="1"/>
            <p:nvPr>
              <p:custDataLst>
                <p:tags r:id="rId20"/>
              </p:custDataLst>
            </p:nvPr>
          </p:nvSpPr>
          <p:spPr>
            <a:xfrm>
              <a:off x="329926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三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2" name="组合 61"/>
          <p:cNvGrpSpPr/>
          <p:nvPr>
            <p:custDataLst>
              <p:tags r:id="rId21"/>
            </p:custDataLst>
          </p:nvPr>
        </p:nvGrpSpPr>
        <p:grpSpPr>
          <a:xfrm>
            <a:off x="3532085" y="4829175"/>
            <a:ext cx="682625" cy="683260"/>
            <a:chOff x="3162416" y="1535627"/>
            <a:chExt cx="923809" cy="924143"/>
          </a:xfrm>
        </p:grpSpPr>
        <p:grpSp>
          <p:nvGrpSpPr>
            <p:cNvPr id="63" name="组合 62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66" name="组合 65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8" name="同心圆 67"/>
                <p:cNvSpPr/>
                <p:nvPr>
                  <p:custDataLst>
                    <p:tags r:id="rId2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椭圆 70"/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67" name="椭圆 66"/>
              <p:cNvSpPr/>
              <p:nvPr>
                <p:custDataLst>
                  <p:tags r:id="rId2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65" name="TextBox 20"/>
            <p:cNvSpPr txBox="1"/>
            <p:nvPr>
              <p:custDataLst>
                <p:tags r:id="rId2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四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一、点击此处添加小标题（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007600" y="278765"/>
            <a:ext cx="2153920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黑体" panose="02010609060101010101" charset="-122"/>
                <a:ea typeface="黑体" panose="02010609060101010101" charset="-122"/>
              </a:rPr>
              <a:t>规范应用说明</a:t>
            </a:r>
            <a:endParaRPr lang="zh-CN" altLang="en-US" sz="2400" b="1" spc="100" dirty="0">
              <a:solidFill>
                <a:srgbClr val="2C489B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二、点击此处添加小标题（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charset="0"/>
                <a:ea typeface="楷体" charset="0"/>
                <a:cs typeface="楷体" charset="0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charset="0"/>
              <a:ea typeface="楷体" charset="0"/>
              <a:cs typeface="楷体" charset="0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微软雅黑" panose="020B0503020204020204" pitchFamily="34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" name="TextBox 20"/>
          <p:cNvSpPr txBox="1"/>
          <p:nvPr/>
        </p:nvSpPr>
        <p:spPr>
          <a:xfrm>
            <a:off x="10007600" y="278765"/>
            <a:ext cx="2153920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黑体" panose="02010609060101010101" charset="-122"/>
                <a:ea typeface="黑体" panose="02010609060101010101" charset="-122"/>
              </a:rPr>
              <a:t>规范应用说明</a:t>
            </a:r>
            <a:endParaRPr lang="zh-CN" altLang="en-US" sz="2400" b="1" spc="100" dirty="0">
              <a:solidFill>
                <a:srgbClr val="2C489B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3080"/>
              <a:ext cx="1663" cy="4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4000" dirty="0"/>
                <a:t>成效与经验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sp>
        <p:nvSpPr>
          <p:cNvPr id="36" name="TextBox 20"/>
          <p:cNvSpPr txBox="1"/>
          <p:nvPr>
            <p:custDataLst>
              <p:tags r:id="rId2"/>
            </p:custDataLst>
          </p:nvPr>
        </p:nvSpPr>
        <p:spPr>
          <a:xfrm>
            <a:off x="4656657" y="1520823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 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楷体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26-32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号加粗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7" name="TextBox 20"/>
          <p:cNvSpPr txBox="1"/>
          <p:nvPr>
            <p:custDataLst>
              <p:tags r:id="rId3"/>
            </p:custDataLst>
          </p:nvPr>
        </p:nvSpPr>
        <p:spPr>
          <a:xfrm>
            <a:off x="4656657" y="2659512"/>
            <a:ext cx="6974772" cy="891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小标题数量位置</a:t>
            </a:r>
            <a:r>
              <a:rPr 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自行调整</a:t>
            </a:r>
            <a:r>
              <a:rPr lang="en-US" altLang="zh-CN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8" name="TextBox 20"/>
          <p:cNvSpPr txBox="1"/>
          <p:nvPr>
            <p:custDataLst>
              <p:tags r:id="rId4"/>
            </p:custDataLst>
          </p:nvPr>
        </p:nvSpPr>
        <p:spPr>
          <a:xfrm>
            <a:off x="4656657" y="3798201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9" name="TextBox 20"/>
          <p:cNvSpPr txBox="1"/>
          <p:nvPr>
            <p:custDataLst>
              <p:tags r:id="rId5"/>
            </p:custDataLst>
          </p:nvPr>
        </p:nvSpPr>
        <p:spPr>
          <a:xfrm>
            <a:off x="4656657" y="4965464"/>
            <a:ext cx="6974772" cy="1291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楷体" charset="0"/>
              <a:ea typeface="楷体" charset="0"/>
              <a:cs typeface="楷体" charset="0"/>
            </a:endParaRPr>
          </a:p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charset="0"/>
                <a:ea typeface="楷体" charset="0"/>
                <a:cs typeface="楷体" charset="0"/>
                <a:sym typeface="+mn-ea"/>
              </a:rPr>
              <a:t>.......</a:t>
            </a:r>
            <a:endParaRPr lang="zh-CN" altLang="en-US" sz="2600" b="1" spc="100" dirty="0">
              <a:solidFill>
                <a:srgbClr val="0070C0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grpSp>
        <p:nvGrpSpPr>
          <p:cNvPr id="40" name="组合 39"/>
          <p:cNvGrpSpPr/>
          <p:nvPr>
            <p:custDataLst>
              <p:tags r:id="rId6"/>
            </p:custDataLst>
          </p:nvPr>
        </p:nvGrpSpPr>
        <p:grpSpPr>
          <a:xfrm>
            <a:off x="3532085" y="1370965"/>
            <a:ext cx="682625" cy="683260"/>
            <a:chOff x="3162416" y="1535627"/>
            <a:chExt cx="923809" cy="924143"/>
          </a:xfrm>
        </p:grpSpPr>
        <p:grpSp>
          <p:nvGrpSpPr>
            <p:cNvPr id="42" name="组合 41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46" name="同心圆 45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椭圆 46"/>
                <p:cNvSpPr/>
                <p:nvPr>
                  <p:custDataLst>
                    <p:tags r:id="rId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45" name="椭圆 44"/>
              <p:cNvSpPr/>
              <p:nvPr>
                <p:custDataLst>
                  <p:tags r:id="rId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43" name="TextBox 20"/>
            <p:cNvSpPr txBox="1"/>
            <p:nvPr>
              <p:custDataLst>
                <p:tags r:id="rId10"/>
              </p:custDataLst>
            </p:nvPr>
          </p:nvSpPr>
          <p:spPr>
            <a:xfrm>
              <a:off x="3299266" y="1703540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一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8" name="组合 47"/>
          <p:cNvGrpSpPr/>
          <p:nvPr>
            <p:custDataLst>
              <p:tags r:id="rId11"/>
            </p:custDataLst>
          </p:nvPr>
        </p:nvGrpSpPr>
        <p:grpSpPr>
          <a:xfrm>
            <a:off x="3532085" y="2524125"/>
            <a:ext cx="682625" cy="683260"/>
            <a:chOff x="3162416" y="1535627"/>
            <a:chExt cx="923809" cy="924143"/>
          </a:xfrm>
        </p:grpSpPr>
        <p:grpSp>
          <p:nvGrpSpPr>
            <p:cNvPr id="49" name="组合 48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1" name="组合 50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53" name="同心圆 52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椭圆 53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2" name="椭圆 51"/>
              <p:cNvSpPr/>
              <p:nvPr>
                <p:custDataLst>
                  <p:tags r:id="rId1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0" name="TextBox 20"/>
            <p:cNvSpPr txBox="1"/>
            <p:nvPr>
              <p:custDataLst>
                <p:tags r:id="rId1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二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>
            <p:custDataLst>
              <p:tags r:id="rId16"/>
            </p:custDataLst>
          </p:nvPr>
        </p:nvGrpSpPr>
        <p:grpSpPr>
          <a:xfrm>
            <a:off x="3532085" y="3676650"/>
            <a:ext cx="682625" cy="683260"/>
            <a:chOff x="3162416" y="1535627"/>
            <a:chExt cx="923809" cy="924143"/>
          </a:xfrm>
        </p:grpSpPr>
        <p:grpSp>
          <p:nvGrpSpPr>
            <p:cNvPr id="56" name="组合 55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0" name="同心圆 59"/>
                <p:cNvSpPr/>
                <p:nvPr>
                  <p:custDataLst>
                    <p:tags r:id="rId1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椭圆 60"/>
                <p:cNvSpPr/>
                <p:nvPr>
                  <p:custDataLst>
                    <p:tags r:id="rId1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9" name="椭圆 58"/>
              <p:cNvSpPr/>
              <p:nvPr>
                <p:custDataLst>
                  <p:tags r:id="rId1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7" name="TextBox 20"/>
            <p:cNvSpPr txBox="1"/>
            <p:nvPr>
              <p:custDataLst>
                <p:tags r:id="rId20"/>
              </p:custDataLst>
            </p:nvPr>
          </p:nvSpPr>
          <p:spPr>
            <a:xfrm>
              <a:off x="329926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三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2" name="组合 61"/>
          <p:cNvGrpSpPr/>
          <p:nvPr>
            <p:custDataLst>
              <p:tags r:id="rId21"/>
            </p:custDataLst>
          </p:nvPr>
        </p:nvGrpSpPr>
        <p:grpSpPr>
          <a:xfrm>
            <a:off x="3532085" y="4829175"/>
            <a:ext cx="682625" cy="683260"/>
            <a:chOff x="3162416" y="1535627"/>
            <a:chExt cx="923809" cy="924143"/>
          </a:xfrm>
        </p:grpSpPr>
        <p:grpSp>
          <p:nvGrpSpPr>
            <p:cNvPr id="63" name="组合 62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66" name="组合 65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8" name="同心圆 67"/>
                <p:cNvSpPr/>
                <p:nvPr>
                  <p:custDataLst>
                    <p:tags r:id="rId2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椭圆 70"/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67" name="椭圆 66"/>
              <p:cNvSpPr/>
              <p:nvPr>
                <p:custDataLst>
                  <p:tags r:id="rId2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65" name="TextBox 20"/>
            <p:cNvSpPr txBox="1"/>
            <p:nvPr>
              <p:custDataLst>
                <p:tags r:id="rId2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四</a:t>
              </a:r>
              <a:endParaRPr lang="zh-CN" altLang="en-US" sz="2400" b="1" spc="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tags/tag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5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7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7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7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73.xml><?xml version="1.0" encoding="utf-8"?>
<p:tagLst xmlns:p="http://schemas.openxmlformats.org/presentationml/2006/main">
  <p:tag name="RESOURCE_RECORD_KEY" val="{&quot;13&quot;:[4519456,4519452,20025430,4364924,4364903,4364942]}"/>
</p:tagLst>
</file>

<file path=ppt/tags/tag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579</Words>
  <Application>WPS 演示</Application>
  <PresentationFormat>宽屏</PresentationFormat>
  <Paragraphs>114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30" baseType="lpstr">
      <vt:lpstr>Arial</vt:lpstr>
      <vt:lpstr>宋体</vt:lpstr>
      <vt:lpstr>Wingdings</vt:lpstr>
      <vt:lpstr>Nimbus Roman No9 L</vt:lpstr>
      <vt:lpstr>微软雅黑</vt:lpstr>
      <vt:lpstr>楷体</vt:lpstr>
      <vt:lpstr>方正楷体_GBK</vt:lpstr>
      <vt:lpstr>黑体</vt:lpstr>
      <vt:lpstr>方正黑体_GBK</vt:lpstr>
      <vt:lpstr>宋体</vt:lpstr>
      <vt:lpstr>Arial Unicode MS</vt:lpstr>
      <vt:lpstr>等线 Light</vt:lpstr>
      <vt:lpstr>国标仿宋</vt:lpstr>
      <vt:lpstr>等线</vt:lpstr>
      <vt:lpstr>Calibri</vt:lpstr>
      <vt:lpstr>方正书宋_GBK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LRC</cp:lastModifiedBy>
  <cp:revision>135</cp:revision>
  <dcterms:created xsi:type="dcterms:W3CDTF">2026-03-16T02:50:35Z</dcterms:created>
  <dcterms:modified xsi:type="dcterms:W3CDTF">2026-03-16T02:50:35Z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2052-12.8.2.1119</vt:lpwstr>
  </property>
  <property fmtid="{D5CDD505-2E9C-101B-9397-08002B2CF9AE}" pid="3" name="KSOTemplateUUID">
    <vt:lpwstr>v1.0_mb_YFc6q+HctIANJrpWT950vA==</vt:lpwstr>
  </property>
  <property fmtid="{D5CDD505-2E9C-101B-9397-08002B2CF9AE}" pid="4" name="ICV">
    <vt:lpwstr>DAE061F46CFF78D1D563B7690D120E50_43</vt:lpwstr>
  </property>
</Properties>
</file>